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5" r:id="rId8"/>
    <p:sldId id="262" r:id="rId9"/>
    <p:sldId id="263" r:id="rId10"/>
    <p:sldId id="264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2" r:id="rId27"/>
    <p:sldId id="283" r:id="rId28"/>
    <p:sldId id="284" r:id="rId29"/>
    <p:sldId id="285" r:id="rId30"/>
    <p:sldId id="291" r:id="rId31"/>
    <p:sldId id="286" r:id="rId32"/>
    <p:sldId id="287" r:id="rId33"/>
    <p:sldId id="288" r:id="rId34"/>
    <p:sldId id="289" r:id="rId35"/>
    <p:sldId id="290" r:id="rId36"/>
    <p:sldId id="281" r:id="rId37"/>
    <p:sldId id="292" r:id="rId38"/>
    <p:sldId id="293" r:id="rId39"/>
    <p:sldId id="294" r:id="rId40"/>
    <p:sldId id="30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1" r:id="rId66"/>
    <p:sldId id="320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50" d="100"/>
          <a:sy n="50" d="100"/>
        </p:scale>
        <p:origin x="2856" y="15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N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42937E-FCFE-4309-8590-0774A01964DD}" type="datetimeFigureOut">
              <a:rPr lang="en-NZ" smtClean="0"/>
              <a:t>19/09/2018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2DFB8-ACDF-4957-B4BE-7E78C233EC2D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2665075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42937E-FCFE-4309-8590-0774A01964DD}" type="datetimeFigureOut">
              <a:rPr lang="en-NZ" smtClean="0"/>
              <a:t>19/09/2018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2DFB8-ACDF-4957-B4BE-7E78C233EC2D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9050665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42937E-FCFE-4309-8590-0774A01964DD}" type="datetimeFigureOut">
              <a:rPr lang="en-NZ" smtClean="0"/>
              <a:t>19/09/2018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2DFB8-ACDF-4957-B4BE-7E78C233EC2D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6325178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42937E-FCFE-4309-8590-0774A01964DD}" type="datetimeFigureOut">
              <a:rPr lang="en-NZ" smtClean="0"/>
              <a:t>19/09/2018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2DFB8-ACDF-4957-B4BE-7E78C233EC2D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6899803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42937E-FCFE-4309-8590-0774A01964DD}" type="datetimeFigureOut">
              <a:rPr lang="en-NZ" smtClean="0"/>
              <a:t>19/09/2018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2DFB8-ACDF-4957-B4BE-7E78C233EC2D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4613551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42937E-FCFE-4309-8590-0774A01964DD}" type="datetimeFigureOut">
              <a:rPr lang="en-NZ" smtClean="0"/>
              <a:t>19/09/2018</a:t>
            </a:fld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2DFB8-ACDF-4957-B4BE-7E78C233EC2D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4822792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42937E-FCFE-4309-8590-0774A01964DD}" type="datetimeFigureOut">
              <a:rPr lang="en-NZ" smtClean="0"/>
              <a:t>19/09/2018</a:t>
            </a:fld>
            <a:endParaRPr lang="en-NZ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2DFB8-ACDF-4957-B4BE-7E78C233EC2D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6625838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42937E-FCFE-4309-8590-0774A01964DD}" type="datetimeFigureOut">
              <a:rPr lang="en-NZ" smtClean="0"/>
              <a:t>19/09/2018</a:t>
            </a:fld>
            <a:endParaRPr lang="en-NZ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2DFB8-ACDF-4957-B4BE-7E78C233EC2D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6286942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42937E-FCFE-4309-8590-0774A01964DD}" type="datetimeFigureOut">
              <a:rPr lang="en-NZ" smtClean="0"/>
              <a:t>19/09/2018</a:t>
            </a:fld>
            <a:endParaRPr lang="en-NZ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2DFB8-ACDF-4957-B4BE-7E78C233EC2D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3192008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42937E-FCFE-4309-8590-0774A01964DD}" type="datetimeFigureOut">
              <a:rPr lang="en-NZ" smtClean="0"/>
              <a:t>19/09/2018</a:t>
            </a:fld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2DFB8-ACDF-4957-B4BE-7E78C233EC2D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3228426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Z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42937E-FCFE-4309-8590-0774A01964DD}" type="datetimeFigureOut">
              <a:rPr lang="en-NZ" smtClean="0"/>
              <a:t>19/09/2018</a:t>
            </a:fld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2DFB8-ACDF-4957-B4BE-7E78C233EC2D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2175080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42937E-FCFE-4309-8590-0774A01964DD}" type="datetimeFigureOut">
              <a:rPr lang="en-NZ" smtClean="0"/>
              <a:t>19/09/2018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72DFB8-ACDF-4957-B4BE-7E78C233EC2D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473801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1690378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NZ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2716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NZ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590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NZ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5296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Z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236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Z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270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Z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6628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Z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8897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Z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8756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Z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7580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Z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952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9154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Z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7135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Z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6437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Z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768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Z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7428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Z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8576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Z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895600" y="-15621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0950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Z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0312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Z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0867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Z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9915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Z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4904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NZ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472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Z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8251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Z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9933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Z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6943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Z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6891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Z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9181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108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Z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248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Z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27430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Z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45928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Z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8675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NZ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64525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Z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34029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Z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6921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Z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8958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Z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71285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Z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40112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Z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77917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Z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49256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Z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47266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Z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56280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Z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8432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NZ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82423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Z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895600" y="-15621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81592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Z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86682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Z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61956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Z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02529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Z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5181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Z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62007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Z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61336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Z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048000" y="31058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NZ" dirty="0"/>
              <a:t>https://PE203-30.pcsupport.ac.nz/SQLReplication/replisapi.dll?diag</a:t>
            </a:r>
          </a:p>
        </p:txBody>
      </p:sp>
    </p:spTree>
    <p:extLst>
      <p:ext uri="{BB962C8B-B14F-4D97-AF65-F5344CB8AC3E}">
        <p14:creationId xmlns:p14="http://schemas.microsoft.com/office/powerpoint/2010/main" val="400461737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Z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47819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Z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9848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NZ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49788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Z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37397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Z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61141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Z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53020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Z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84623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Z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05087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Z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61763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Z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43328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Z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73013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Z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39416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Z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5662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NZ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9011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Z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52610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Z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75908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92312" y="-1908175"/>
            <a:ext cx="18632312" cy="10480675"/>
          </a:xfrm>
        </p:spPr>
      </p:pic>
    </p:spTree>
    <p:extLst>
      <p:ext uri="{BB962C8B-B14F-4D97-AF65-F5344CB8AC3E}">
        <p14:creationId xmlns:p14="http://schemas.microsoft.com/office/powerpoint/2010/main" val="26592441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03926" y="-1924447"/>
            <a:ext cx="19034476" cy="10706893"/>
          </a:xfrm>
        </p:spPr>
      </p:pic>
    </p:spTree>
    <p:extLst>
      <p:ext uri="{BB962C8B-B14F-4D97-AF65-F5344CB8AC3E}">
        <p14:creationId xmlns:p14="http://schemas.microsoft.com/office/powerpoint/2010/main" val="367455233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Z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93705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Z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24081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Z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15196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Z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59360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Z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15069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Z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734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NZ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31531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Z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63608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Z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71764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Z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72614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Z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6473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NZ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4849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152</TotalTime>
  <Words>3</Words>
  <Application>Microsoft Office PowerPoint</Application>
  <PresentationFormat>Widescreen</PresentationFormat>
  <Paragraphs>1</Paragraphs>
  <Slides>83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83</vt:i4>
      </vt:variant>
    </vt:vector>
  </HeadingPairs>
  <TitlesOfParts>
    <vt:vector size="8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 Simmons</dc:creator>
  <cp:lastModifiedBy>Chris Simmons</cp:lastModifiedBy>
  <cp:revision>77</cp:revision>
  <dcterms:created xsi:type="dcterms:W3CDTF">2018-09-12T01:34:30Z</dcterms:created>
  <dcterms:modified xsi:type="dcterms:W3CDTF">2018-09-19T02:42:03Z</dcterms:modified>
</cp:coreProperties>
</file>